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0" r:id="rId1"/>
    <p:sldMasterId id="2147483942" r:id="rId2"/>
  </p:sldMasterIdLst>
  <p:sldIdLst>
    <p:sldId id="256" r:id="rId3"/>
    <p:sldId id="262" r:id="rId4"/>
    <p:sldId id="263" r:id="rId5"/>
    <p:sldId id="265" r:id="rId6"/>
    <p:sldId id="266" r:id="rId7"/>
    <p:sldId id="258" r:id="rId8"/>
    <p:sldId id="267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A3FBD0-A183-4D2E-8F02-A0677D32B928}" type="doc">
      <dgm:prSet loTypeId="urn:microsoft.com/office/officeart/2005/8/layout/hierarchy3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GB"/>
        </a:p>
      </dgm:t>
    </dgm:pt>
    <dgm:pt modelId="{5E1ACB33-FFDE-4548-952B-916C03C67CA5}">
      <dgm:prSet phldrT="[Text]"/>
      <dgm:spPr/>
      <dgm:t>
        <a:bodyPr/>
        <a:lstStyle/>
        <a:p>
          <a:r>
            <a:rPr lang="en-US" dirty="0"/>
            <a:t>Players</a:t>
          </a:r>
          <a:endParaRPr lang="en-GB" dirty="0"/>
        </a:p>
      </dgm:t>
    </dgm:pt>
    <dgm:pt modelId="{4CE3C824-3A73-4BED-AAB2-B7B9006DF069}" type="parTrans" cxnId="{B9AEC203-B3EE-4C9A-AB52-649255C04328}">
      <dgm:prSet/>
      <dgm:spPr/>
      <dgm:t>
        <a:bodyPr/>
        <a:lstStyle/>
        <a:p>
          <a:endParaRPr lang="en-GB"/>
        </a:p>
      </dgm:t>
    </dgm:pt>
    <dgm:pt modelId="{9E40D5C6-91D0-4740-9305-09E55B59617F}" type="sibTrans" cxnId="{B9AEC203-B3EE-4C9A-AB52-649255C04328}">
      <dgm:prSet/>
      <dgm:spPr/>
      <dgm:t>
        <a:bodyPr/>
        <a:lstStyle/>
        <a:p>
          <a:endParaRPr lang="en-GB"/>
        </a:p>
      </dgm:t>
    </dgm:pt>
    <dgm:pt modelId="{65D82402-160A-4E8E-ABF7-A90EC68B7830}">
      <dgm:prSet phldrT="[Text]"/>
      <dgm:spPr/>
      <dgm:t>
        <a:bodyPr/>
        <a:lstStyle/>
        <a:p>
          <a:r>
            <a:rPr lang="en-US" dirty="0"/>
            <a:t>Jumper</a:t>
          </a:r>
          <a:endParaRPr lang="en-GB" dirty="0"/>
        </a:p>
      </dgm:t>
    </dgm:pt>
    <dgm:pt modelId="{8D86FFDA-07A5-490F-BB1A-10FEC7BC262C}" type="parTrans" cxnId="{25483F65-4A2D-4D2F-B43F-C2A2ED429FBC}">
      <dgm:prSet/>
      <dgm:spPr/>
      <dgm:t>
        <a:bodyPr/>
        <a:lstStyle/>
        <a:p>
          <a:endParaRPr lang="en-GB"/>
        </a:p>
      </dgm:t>
    </dgm:pt>
    <dgm:pt modelId="{0943E2AD-AA5B-4B2E-9585-14E496E5F4E4}" type="sibTrans" cxnId="{25483F65-4A2D-4D2F-B43F-C2A2ED429FBC}">
      <dgm:prSet/>
      <dgm:spPr/>
      <dgm:t>
        <a:bodyPr/>
        <a:lstStyle/>
        <a:p>
          <a:endParaRPr lang="en-GB"/>
        </a:p>
      </dgm:t>
    </dgm:pt>
    <dgm:pt modelId="{69B3741A-3609-4573-A35F-5AB7416868F6}">
      <dgm:prSet phldrT="[Text]"/>
      <dgm:spPr/>
      <dgm:t>
        <a:bodyPr/>
        <a:lstStyle/>
        <a:p>
          <a:r>
            <a:rPr lang="en-US" dirty="0"/>
            <a:t>Pusher</a:t>
          </a:r>
          <a:endParaRPr lang="en-GB" dirty="0"/>
        </a:p>
      </dgm:t>
    </dgm:pt>
    <dgm:pt modelId="{928DC5E3-9052-466A-95F7-E2A1FEC539E8}" type="parTrans" cxnId="{877FCB58-C3E5-4814-9105-11B256C649D8}">
      <dgm:prSet/>
      <dgm:spPr/>
      <dgm:t>
        <a:bodyPr/>
        <a:lstStyle/>
        <a:p>
          <a:endParaRPr lang="en-GB"/>
        </a:p>
      </dgm:t>
    </dgm:pt>
    <dgm:pt modelId="{7B89633F-F3DB-4D7C-A15F-86125931D4E4}" type="sibTrans" cxnId="{877FCB58-C3E5-4814-9105-11B256C649D8}">
      <dgm:prSet/>
      <dgm:spPr/>
      <dgm:t>
        <a:bodyPr/>
        <a:lstStyle/>
        <a:p>
          <a:endParaRPr lang="en-GB"/>
        </a:p>
      </dgm:t>
    </dgm:pt>
    <dgm:pt modelId="{1167DDDA-7492-458F-ABA3-B28AE34D482C}">
      <dgm:prSet phldrT="[Text]"/>
      <dgm:spPr/>
      <dgm:t>
        <a:bodyPr/>
        <a:lstStyle/>
        <a:p>
          <a:r>
            <a:rPr lang="en-US" dirty="0"/>
            <a:t>Enemies</a:t>
          </a:r>
          <a:endParaRPr lang="en-GB" dirty="0"/>
        </a:p>
      </dgm:t>
    </dgm:pt>
    <dgm:pt modelId="{27FF8728-B1A2-4AAC-B241-F4BD4029299F}" type="parTrans" cxnId="{3F461D2F-70C0-4534-AD8F-C1160B61A628}">
      <dgm:prSet/>
      <dgm:spPr/>
      <dgm:t>
        <a:bodyPr/>
        <a:lstStyle/>
        <a:p>
          <a:endParaRPr lang="en-GB"/>
        </a:p>
      </dgm:t>
    </dgm:pt>
    <dgm:pt modelId="{E267598E-6E85-497A-8833-BB1D636B5569}" type="sibTrans" cxnId="{3F461D2F-70C0-4534-AD8F-C1160B61A628}">
      <dgm:prSet/>
      <dgm:spPr/>
      <dgm:t>
        <a:bodyPr/>
        <a:lstStyle/>
        <a:p>
          <a:endParaRPr lang="en-GB"/>
        </a:p>
      </dgm:t>
    </dgm:pt>
    <dgm:pt modelId="{8686EC3C-BFA8-4755-A046-5C228FDC381F}">
      <dgm:prSet phldrT="[Text]"/>
      <dgm:spPr/>
      <dgm:t>
        <a:bodyPr/>
        <a:lstStyle/>
        <a:p>
          <a:r>
            <a:rPr lang="en-US" dirty="0"/>
            <a:t>Conjurer</a:t>
          </a:r>
          <a:endParaRPr lang="en-GB" dirty="0"/>
        </a:p>
      </dgm:t>
    </dgm:pt>
    <dgm:pt modelId="{8896D968-1A97-4AC5-81D9-DB44EDB6D7E1}" type="parTrans" cxnId="{DAD1625C-ACEF-46F0-86B8-0A9239EB9E7E}">
      <dgm:prSet/>
      <dgm:spPr/>
      <dgm:t>
        <a:bodyPr/>
        <a:lstStyle/>
        <a:p>
          <a:endParaRPr lang="en-GB"/>
        </a:p>
      </dgm:t>
    </dgm:pt>
    <dgm:pt modelId="{AFE8A509-DD4F-4DA2-AED6-744AD68ABC7A}" type="sibTrans" cxnId="{DAD1625C-ACEF-46F0-86B8-0A9239EB9E7E}">
      <dgm:prSet/>
      <dgm:spPr/>
      <dgm:t>
        <a:bodyPr/>
        <a:lstStyle/>
        <a:p>
          <a:endParaRPr lang="en-GB"/>
        </a:p>
      </dgm:t>
    </dgm:pt>
    <dgm:pt modelId="{34C7F300-547E-44A1-86EC-E4ABFC775E3F}">
      <dgm:prSet phldrT="[Text]"/>
      <dgm:spPr/>
      <dgm:t>
        <a:bodyPr/>
        <a:lstStyle/>
        <a:p>
          <a:r>
            <a:rPr lang="en-US" dirty="0"/>
            <a:t>Ranger</a:t>
          </a:r>
          <a:endParaRPr lang="en-GB" dirty="0"/>
        </a:p>
      </dgm:t>
    </dgm:pt>
    <dgm:pt modelId="{B6961811-878B-401A-80BC-60DA027C239B}" type="parTrans" cxnId="{47E0BE89-7AE5-492C-AB3D-EC8F222674ED}">
      <dgm:prSet/>
      <dgm:spPr/>
      <dgm:t>
        <a:bodyPr/>
        <a:lstStyle/>
        <a:p>
          <a:endParaRPr lang="en-GB"/>
        </a:p>
      </dgm:t>
    </dgm:pt>
    <dgm:pt modelId="{0E0ACF17-97D3-42AE-B30C-1681D677613D}" type="sibTrans" cxnId="{47E0BE89-7AE5-492C-AB3D-EC8F222674ED}">
      <dgm:prSet/>
      <dgm:spPr/>
      <dgm:t>
        <a:bodyPr/>
        <a:lstStyle/>
        <a:p>
          <a:endParaRPr lang="en-GB"/>
        </a:p>
      </dgm:t>
    </dgm:pt>
    <dgm:pt modelId="{3F0B908A-6247-47B2-8EF7-BDA9635089B6}">
      <dgm:prSet phldrT="[Text]"/>
      <dgm:spPr/>
      <dgm:t>
        <a:bodyPr/>
        <a:lstStyle/>
        <a:p>
          <a:r>
            <a:rPr lang="en-US" dirty="0"/>
            <a:t>Environment</a:t>
          </a:r>
          <a:endParaRPr lang="en-GB" dirty="0"/>
        </a:p>
      </dgm:t>
    </dgm:pt>
    <dgm:pt modelId="{593D8BE0-9E30-4B5E-B14C-D6EA88BC0468}" type="parTrans" cxnId="{D2C386AF-EB6D-42C9-942A-B6C38F4558B5}">
      <dgm:prSet/>
      <dgm:spPr/>
      <dgm:t>
        <a:bodyPr/>
        <a:lstStyle/>
        <a:p>
          <a:endParaRPr lang="en-GB"/>
        </a:p>
      </dgm:t>
    </dgm:pt>
    <dgm:pt modelId="{15E850A4-EA8A-4FB3-BCB5-C640ABFF038B}" type="sibTrans" cxnId="{D2C386AF-EB6D-42C9-942A-B6C38F4558B5}">
      <dgm:prSet/>
      <dgm:spPr/>
      <dgm:t>
        <a:bodyPr/>
        <a:lstStyle/>
        <a:p>
          <a:endParaRPr lang="en-GB"/>
        </a:p>
      </dgm:t>
    </dgm:pt>
    <dgm:pt modelId="{B33FC635-3AAD-4FED-927A-5C042C8C95CB}">
      <dgm:prSet phldrT="[Text]"/>
      <dgm:spPr/>
      <dgm:t>
        <a:bodyPr/>
        <a:lstStyle/>
        <a:p>
          <a:r>
            <a:rPr lang="en-US" dirty="0"/>
            <a:t>Traps</a:t>
          </a:r>
          <a:endParaRPr lang="en-GB" dirty="0"/>
        </a:p>
      </dgm:t>
    </dgm:pt>
    <dgm:pt modelId="{B1EF511E-53AD-481B-8272-816A60424AEA}" type="parTrans" cxnId="{5C9F62E4-6EB0-46F7-BEA1-3DA1AF301434}">
      <dgm:prSet/>
      <dgm:spPr/>
      <dgm:t>
        <a:bodyPr/>
        <a:lstStyle/>
        <a:p>
          <a:endParaRPr lang="en-GB"/>
        </a:p>
      </dgm:t>
    </dgm:pt>
    <dgm:pt modelId="{FE59CE50-FFD3-4C54-B36A-114F27D757D0}" type="sibTrans" cxnId="{5C9F62E4-6EB0-46F7-BEA1-3DA1AF301434}">
      <dgm:prSet/>
      <dgm:spPr/>
      <dgm:t>
        <a:bodyPr/>
        <a:lstStyle/>
        <a:p>
          <a:endParaRPr lang="en-GB"/>
        </a:p>
      </dgm:t>
    </dgm:pt>
    <dgm:pt modelId="{1BFD123D-03FC-4D14-87FD-B2E4BAF0DF65}">
      <dgm:prSet phldrT="[Text]"/>
      <dgm:spPr/>
      <dgm:t>
        <a:bodyPr/>
        <a:lstStyle/>
        <a:p>
          <a:r>
            <a:rPr lang="en-US" dirty="0"/>
            <a:t>Obstacles puzzle</a:t>
          </a:r>
          <a:endParaRPr lang="en-GB" dirty="0"/>
        </a:p>
      </dgm:t>
    </dgm:pt>
    <dgm:pt modelId="{2A2BD468-917C-4388-9466-8198D70DCDD4}" type="parTrans" cxnId="{F10248B4-5153-4D12-81CF-A14A69841B27}">
      <dgm:prSet/>
      <dgm:spPr/>
      <dgm:t>
        <a:bodyPr/>
        <a:lstStyle/>
        <a:p>
          <a:endParaRPr lang="en-GB"/>
        </a:p>
      </dgm:t>
    </dgm:pt>
    <dgm:pt modelId="{8B34ACDB-A89F-4639-BA48-950692082AD1}" type="sibTrans" cxnId="{F10248B4-5153-4D12-81CF-A14A69841B27}">
      <dgm:prSet/>
      <dgm:spPr/>
      <dgm:t>
        <a:bodyPr/>
        <a:lstStyle/>
        <a:p>
          <a:endParaRPr lang="en-GB"/>
        </a:p>
      </dgm:t>
    </dgm:pt>
    <dgm:pt modelId="{66C7C2C6-00DD-4F4F-AB27-5B6E1EB50BDD}">
      <dgm:prSet phldrT="[Text]"/>
      <dgm:spPr/>
      <dgm:t>
        <a:bodyPr/>
        <a:lstStyle/>
        <a:p>
          <a:r>
            <a:rPr lang="en-US" dirty="0"/>
            <a:t>Maze</a:t>
          </a:r>
          <a:endParaRPr lang="en-GB" dirty="0"/>
        </a:p>
      </dgm:t>
    </dgm:pt>
    <dgm:pt modelId="{FE4019C8-E34C-4A18-949D-6DD83CB90104}" type="parTrans" cxnId="{957BF0AF-B2F9-4D4A-B1D6-0631F56B5164}">
      <dgm:prSet/>
      <dgm:spPr/>
      <dgm:t>
        <a:bodyPr/>
        <a:lstStyle/>
        <a:p>
          <a:endParaRPr lang="en-GB"/>
        </a:p>
      </dgm:t>
    </dgm:pt>
    <dgm:pt modelId="{3FC0EC38-976D-473D-B644-234E6D4DED4E}" type="sibTrans" cxnId="{957BF0AF-B2F9-4D4A-B1D6-0631F56B5164}">
      <dgm:prSet/>
      <dgm:spPr/>
      <dgm:t>
        <a:bodyPr/>
        <a:lstStyle/>
        <a:p>
          <a:endParaRPr lang="en-GB"/>
        </a:p>
      </dgm:t>
    </dgm:pt>
    <dgm:pt modelId="{D0A79CE6-A54D-4495-934D-703AB51E7D90}">
      <dgm:prSet phldrT="[Text]"/>
      <dgm:spPr/>
      <dgm:t>
        <a:bodyPr/>
        <a:lstStyle/>
        <a:p>
          <a:r>
            <a:rPr lang="en-US" dirty="0" err="1"/>
            <a:t>PowerUps</a:t>
          </a:r>
          <a:endParaRPr lang="en-GB" dirty="0"/>
        </a:p>
      </dgm:t>
    </dgm:pt>
    <dgm:pt modelId="{0F13197C-FB4B-4C8E-8794-B6A85BEDC7BC}" type="parTrans" cxnId="{FF650851-8235-4E94-AB0D-C7824DCF392F}">
      <dgm:prSet/>
      <dgm:spPr/>
      <dgm:t>
        <a:bodyPr/>
        <a:lstStyle/>
        <a:p>
          <a:endParaRPr lang="en-GB"/>
        </a:p>
      </dgm:t>
    </dgm:pt>
    <dgm:pt modelId="{0E1A5A79-6570-47D6-AD39-38BEA505BCFD}" type="sibTrans" cxnId="{FF650851-8235-4E94-AB0D-C7824DCF392F}">
      <dgm:prSet/>
      <dgm:spPr/>
      <dgm:t>
        <a:bodyPr/>
        <a:lstStyle/>
        <a:p>
          <a:endParaRPr lang="en-GB"/>
        </a:p>
      </dgm:t>
    </dgm:pt>
    <dgm:pt modelId="{2E601F98-734E-4FA4-A95C-7D2F864FF31F}" type="pres">
      <dgm:prSet presAssocID="{D0A3FBD0-A183-4D2E-8F02-A0677D32B928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EED89FE-40A3-4BF1-AA22-DC5C8654CA70}" type="pres">
      <dgm:prSet presAssocID="{5E1ACB33-FFDE-4548-952B-916C03C67CA5}" presName="root" presStyleCnt="0"/>
      <dgm:spPr/>
    </dgm:pt>
    <dgm:pt modelId="{9683605E-F0B5-4323-8238-3E1652749365}" type="pres">
      <dgm:prSet presAssocID="{5E1ACB33-FFDE-4548-952B-916C03C67CA5}" presName="rootComposite" presStyleCnt="0"/>
      <dgm:spPr/>
    </dgm:pt>
    <dgm:pt modelId="{A386FC3F-D877-4E70-83C3-9E2D351AA0EE}" type="pres">
      <dgm:prSet presAssocID="{5E1ACB33-FFDE-4548-952B-916C03C67CA5}" presName="rootText" presStyleLbl="node1" presStyleIdx="0" presStyleCnt="3" custLinFactNeighborX="-60177"/>
      <dgm:spPr/>
    </dgm:pt>
    <dgm:pt modelId="{165728CC-1AB9-4D4E-8134-2940212BA549}" type="pres">
      <dgm:prSet presAssocID="{5E1ACB33-FFDE-4548-952B-916C03C67CA5}" presName="rootConnector" presStyleLbl="node1" presStyleIdx="0" presStyleCnt="3"/>
      <dgm:spPr/>
    </dgm:pt>
    <dgm:pt modelId="{504BF15C-A836-45E9-AE80-3A770F2F52CB}" type="pres">
      <dgm:prSet presAssocID="{5E1ACB33-FFDE-4548-952B-916C03C67CA5}" presName="childShape" presStyleCnt="0"/>
      <dgm:spPr/>
    </dgm:pt>
    <dgm:pt modelId="{B6E15B22-7349-492F-A2F0-0B678C951D06}" type="pres">
      <dgm:prSet presAssocID="{8D86FFDA-07A5-490F-BB1A-10FEC7BC262C}" presName="Name13" presStyleLbl="parChTrans1D2" presStyleIdx="0" presStyleCnt="8"/>
      <dgm:spPr/>
    </dgm:pt>
    <dgm:pt modelId="{410174E5-DD03-4579-804B-64AAADE8EF30}" type="pres">
      <dgm:prSet presAssocID="{65D82402-160A-4E8E-ABF7-A90EC68B7830}" presName="childText" presStyleLbl="bgAcc1" presStyleIdx="0" presStyleCnt="8" custLinFactNeighborX="-75222">
        <dgm:presLayoutVars>
          <dgm:bulletEnabled val="1"/>
        </dgm:presLayoutVars>
      </dgm:prSet>
      <dgm:spPr/>
    </dgm:pt>
    <dgm:pt modelId="{6361F5C0-45E9-44B4-A81D-576A734BE003}" type="pres">
      <dgm:prSet presAssocID="{928DC5E3-9052-466A-95F7-E2A1FEC539E8}" presName="Name13" presStyleLbl="parChTrans1D2" presStyleIdx="1" presStyleCnt="8"/>
      <dgm:spPr/>
    </dgm:pt>
    <dgm:pt modelId="{9E6D8C59-A5E5-410F-9915-066F46EC5C41}" type="pres">
      <dgm:prSet presAssocID="{69B3741A-3609-4573-A35F-5AB7416868F6}" presName="childText" presStyleLbl="bgAcc1" presStyleIdx="1" presStyleCnt="8" custLinFactNeighborX="-75222">
        <dgm:presLayoutVars>
          <dgm:bulletEnabled val="1"/>
        </dgm:presLayoutVars>
      </dgm:prSet>
      <dgm:spPr/>
    </dgm:pt>
    <dgm:pt modelId="{63B004B0-51E7-4CFD-9283-124881B1B460}" type="pres">
      <dgm:prSet presAssocID="{1167DDDA-7492-458F-ABA3-B28AE34D482C}" presName="root" presStyleCnt="0"/>
      <dgm:spPr/>
    </dgm:pt>
    <dgm:pt modelId="{B2CD191D-A146-4CDE-9692-0AB2FD6BF6C1}" type="pres">
      <dgm:prSet presAssocID="{1167DDDA-7492-458F-ABA3-B28AE34D482C}" presName="rootComposite" presStyleCnt="0"/>
      <dgm:spPr/>
    </dgm:pt>
    <dgm:pt modelId="{490DA467-4BD1-472C-8778-23CACAA62FAB}" type="pres">
      <dgm:prSet presAssocID="{1167DDDA-7492-458F-ABA3-B28AE34D482C}" presName="rootText" presStyleLbl="node1" presStyleIdx="1" presStyleCnt="3" custLinFactNeighborX="-22094" custLinFactNeighborY="0"/>
      <dgm:spPr/>
    </dgm:pt>
    <dgm:pt modelId="{0A284473-FA62-4363-82DC-C3E9AA97809B}" type="pres">
      <dgm:prSet presAssocID="{1167DDDA-7492-458F-ABA3-B28AE34D482C}" presName="rootConnector" presStyleLbl="node1" presStyleIdx="1" presStyleCnt="3"/>
      <dgm:spPr/>
    </dgm:pt>
    <dgm:pt modelId="{9E60260C-7424-466F-8551-E499A585B7A8}" type="pres">
      <dgm:prSet presAssocID="{1167DDDA-7492-458F-ABA3-B28AE34D482C}" presName="childShape" presStyleCnt="0"/>
      <dgm:spPr/>
    </dgm:pt>
    <dgm:pt modelId="{F37C329C-B3AB-4E1C-A1AD-64C2D1CE671B}" type="pres">
      <dgm:prSet presAssocID="{8896D968-1A97-4AC5-81D9-DB44EDB6D7E1}" presName="Name13" presStyleLbl="parChTrans1D2" presStyleIdx="2" presStyleCnt="8"/>
      <dgm:spPr/>
    </dgm:pt>
    <dgm:pt modelId="{B92633DB-710B-450C-B8FA-D722E944D554}" type="pres">
      <dgm:prSet presAssocID="{8686EC3C-BFA8-4755-A046-5C228FDC381F}" presName="childText" presStyleLbl="bgAcc1" presStyleIdx="2" presStyleCnt="8" custLinFactNeighborX="-27626" custLinFactNeighborY="0">
        <dgm:presLayoutVars>
          <dgm:bulletEnabled val="1"/>
        </dgm:presLayoutVars>
      </dgm:prSet>
      <dgm:spPr/>
    </dgm:pt>
    <dgm:pt modelId="{4348DA0C-5D19-4B63-8F99-1DF0A88B9F9B}" type="pres">
      <dgm:prSet presAssocID="{B6961811-878B-401A-80BC-60DA027C239B}" presName="Name13" presStyleLbl="parChTrans1D2" presStyleIdx="3" presStyleCnt="8"/>
      <dgm:spPr/>
    </dgm:pt>
    <dgm:pt modelId="{1C0201CC-44FE-493E-9C1B-DAA080022A86}" type="pres">
      <dgm:prSet presAssocID="{34C7F300-547E-44A1-86EC-E4ABFC775E3F}" presName="childText" presStyleLbl="bgAcc1" presStyleIdx="3" presStyleCnt="8" custLinFactNeighborX="-27626" custLinFactNeighborY="0">
        <dgm:presLayoutVars>
          <dgm:bulletEnabled val="1"/>
        </dgm:presLayoutVars>
      </dgm:prSet>
      <dgm:spPr/>
    </dgm:pt>
    <dgm:pt modelId="{C58D0EFD-FA73-4FBF-8F72-F921670869C6}" type="pres">
      <dgm:prSet presAssocID="{3F0B908A-6247-47B2-8EF7-BDA9635089B6}" presName="root" presStyleCnt="0"/>
      <dgm:spPr/>
    </dgm:pt>
    <dgm:pt modelId="{9F0FE915-E24E-4A68-B213-F50C71003A49}" type="pres">
      <dgm:prSet presAssocID="{3F0B908A-6247-47B2-8EF7-BDA9635089B6}" presName="rootComposite" presStyleCnt="0"/>
      <dgm:spPr/>
    </dgm:pt>
    <dgm:pt modelId="{688C98C1-47F1-4982-BE4E-6D4D56911330}" type="pres">
      <dgm:prSet presAssocID="{3F0B908A-6247-47B2-8EF7-BDA9635089B6}" presName="rootText" presStyleLbl="node1" presStyleIdx="2" presStyleCnt="3" custLinFactNeighborX="16455" custLinFactNeighborY="685"/>
      <dgm:spPr/>
    </dgm:pt>
    <dgm:pt modelId="{5F4DA107-5857-4CB3-AA51-E8D62E1F8445}" type="pres">
      <dgm:prSet presAssocID="{3F0B908A-6247-47B2-8EF7-BDA9635089B6}" presName="rootConnector" presStyleLbl="node1" presStyleIdx="2" presStyleCnt="3"/>
      <dgm:spPr/>
    </dgm:pt>
    <dgm:pt modelId="{96433854-3539-4F59-898F-16B352E55E81}" type="pres">
      <dgm:prSet presAssocID="{3F0B908A-6247-47B2-8EF7-BDA9635089B6}" presName="childShape" presStyleCnt="0"/>
      <dgm:spPr/>
    </dgm:pt>
    <dgm:pt modelId="{14080851-387F-4050-9362-301DC8EDFB21}" type="pres">
      <dgm:prSet presAssocID="{FE4019C8-E34C-4A18-949D-6DD83CB90104}" presName="Name13" presStyleLbl="parChTrans1D2" presStyleIdx="4" presStyleCnt="8"/>
      <dgm:spPr/>
    </dgm:pt>
    <dgm:pt modelId="{A32C7608-3BA2-4242-8490-BA272CD05A06}" type="pres">
      <dgm:prSet presAssocID="{66C7C2C6-00DD-4F4F-AB27-5B6E1EB50BDD}" presName="childText" presStyleLbl="bgAcc1" presStyleIdx="4" presStyleCnt="8" custLinFactNeighborX="20568" custLinFactNeighborY="-940">
        <dgm:presLayoutVars>
          <dgm:bulletEnabled val="1"/>
        </dgm:presLayoutVars>
      </dgm:prSet>
      <dgm:spPr/>
    </dgm:pt>
    <dgm:pt modelId="{BE7C9BB5-B39D-457F-B455-96544458CB31}" type="pres">
      <dgm:prSet presAssocID="{B1EF511E-53AD-481B-8272-816A60424AEA}" presName="Name13" presStyleLbl="parChTrans1D2" presStyleIdx="5" presStyleCnt="8"/>
      <dgm:spPr/>
    </dgm:pt>
    <dgm:pt modelId="{C18A397B-090A-4026-875A-6CEB22A8ECC1}" type="pres">
      <dgm:prSet presAssocID="{B33FC635-3AAD-4FED-927A-5C042C8C95CB}" presName="childText" presStyleLbl="bgAcc1" presStyleIdx="5" presStyleCnt="8" custLinFactNeighborX="20568" custLinFactNeighborY="-940">
        <dgm:presLayoutVars>
          <dgm:bulletEnabled val="1"/>
        </dgm:presLayoutVars>
      </dgm:prSet>
      <dgm:spPr/>
    </dgm:pt>
    <dgm:pt modelId="{8AA18079-CBD7-4A2A-94CD-7FB925FD7ECC}" type="pres">
      <dgm:prSet presAssocID="{0F13197C-FB4B-4C8E-8794-B6A85BEDC7BC}" presName="Name13" presStyleLbl="parChTrans1D2" presStyleIdx="6" presStyleCnt="8"/>
      <dgm:spPr/>
    </dgm:pt>
    <dgm:pt modelId="{643B4B85-8CF1-435C-A5A8-BE327D1DC0F1}" type="pres">
      <dgm:prSet presAssocID="{D0A79CE6-A54D-4495-934D-703AB51E7D90}" presName="childText" presStyleLbl="bgAcc1" presStyleIdx="6" presStyleCnt="8" custLinFactNeighborX="20568" custLinFactNeighborY="-940">
        <dgm:presLayoutVars>
          <dgm:bulletEnabled val="1"/>
        </dgm:presLayoutVars>
      </dgm:prSet>
      <dgm:spPr/>
    </dgm:pt>
    <dgm:pt modelId="{0D695E75-ACA0-44F4-81BF-6ACA36E16BDA}" type="pres">
      <dgm:prSet presAssocID="{2A2BD468-917C-4388-9466-8198D70DCDD4}" presName="Name13" presStyleLbl="parChTrans1D2" presStyleIdx="7" presStyleCnt="8"/>
      <dgm:spPr/>
    </dgm:pt>
    <dgm:pt modelId="{966F6588-AF44-4B13-8FCB-57676080700A}" type="pres">
      <dgm:prSet presAssocID="{1BFD123D-03FC-4D14-87FD-B2E4BAF0DF65}" presName="childText" presStyleLbl="bgAcc1" presStyleIdx="7" presStyleCnt="8" custLinFactNeighborX="20568" custLinFactNeighborY="-940">
        <dgm:presLayoutVars>
          <dgm:bulletEnabled val="1"/>
        </dgm:presLayoutVars>
      </dgm:prSet>
      <dgm:spPr/>
    </dgm:pt>
  </dgm:ptLst>
  <dgm:cxnLst>
    <dgm:cxn modelId="{B9AEC203-B3EE-4C9A-AB52-649255C04328}" srcId="{D0A3FBD0-A183-4D2E-8F02-A0677D32B928}" destId="{5E1ACB33-FFDE-4548-952B-916C03C67CA5}" srcOrd="0" destOrd="0" parTransId="{4CE3C824-3A73-4BED-AAB2-B7B9006DF069}" sibTransId="{9E40D5C6-91D0-4740-9305-09E55B59617F}"/>
    <dgm:cxn modelId="{5EB9F407-7353-4D88-91A0-D9E7A27F48DD}" type="presOf" srcId="{1BFD123D-03FC-4D14-87FD-B2E4BAF0DF65}" destId="{966F6588-AF44-4B13-8FCB-57676080700A}" srcOrd="0" destOrd="0" presId="urn:microsoft.com/office/officeart/2005/8/layout/hierarchy3"/>
    <dgm:cxn modelId="{2189B020-7C54-4A74-B225-360815F9F417}" type="presOf" srcId="{FE4019C8-E34C-4A18-949D-6DD83CB90104}" destId="{14080851-387F-4050-9362-301DC8EDFB21}" srcOrd="0" destOrd="0" presId="urn:microsoft.com/office/officeart/2005/8/layout/hierarchy3"/>
    <dgm:cxn modelId="{AE0F4621-6E1B-4884-8E24-784EBFEDC95E}" type="presOf" srcId="{D0A3FBD0-A183-4D2E-8F02-A0677D32B928}" destId="{2E601F98-734E-4FA4-A95C-7D2F864FF31F}" srcOrd="0" destOrd="0" presId="urn:microsoft.com/office/officeart/2005/8/layout/hierarchy3"/>
    <dgm:cxn modelId="{CDD49722-4930-464C-B96E-639BC4F24986}" type="presOf" srcId="{34C7F300-547E-44A1-86EC-E4ABFC775E3F}" destId="{1C0201CC-44FE-493E-9C1B-DAA080022A86}" srcOrd="0" destOrd="0" presId="urn:microsoft.com/office/officeart/2005/8/layout/hierarchy3"/>
    <dgm:cxn modelId="{9575CC2B-B479-4B1E-BF97-19D1B3D09E9C}" type="presOf" srcId="{B6961811-878B-401A-80BC-60DA027C239B}" destId="{4348DA0C-5D19-4B63-8F99-1DF0A88B9F9B}" srcOrd="0" destOrd="0" presId="urn:microsoft.com/office/officeart/2005/8/layout/hierarchy3"/>
    <dgm:cxn modelId="{3F461D2F-70C0-4534-AD8F-C1160B61A628}" srcId="{D0A3FBD0-A183-4D2E-8F02-A0677D32B928}" destId="{1167DDDA-7492-458F-ABA3-B28AE34D482C}" srcOrd="1" destOrd="0" parTransId="{27FF8728-B1A2-4AAC-B241-F4BD4029299F}" sibTransId="{E267598E-6E85-497A-8833-BB1D636B5569}"/>
    <dgm:cxn modelId="{DAD1625C-ACEF-46F0-86B8-0A9239EB9E7E}" srcId="{1167DDDA-7492-458F-ABA3-B28AE34D482C}" destId="{8686EC3C-BFA8-4755-A046-5C228FDC381F}" srcOrd="0" destOrd="0" parTransId="{8896D968-1A97-4AC5-81D9-DB44EDB6D7E1}" sibTransId="{AFE8A509-DD4F-4DA2-AED6-744AD68ABC7A}"/>
    <dgm:cxn modelId="{25483F65-4A2D-4D2F-B43F-C2A2ED429FBC}" srcId="{5E1ACB33-FFDE-4548-952B-916C03C67CA5}" destId="{65D82402-160A-4E8E-ABF7-A90EC68B7830}" srcOrd="0" destOrd="0" parTransId="{8D86FFDA-07A5-490F-BB1A-10FEC7BC262C}" sibTransId="{0943E2AD-AA5B-4B2E-9585-14E496E5F4E4}"/>
    <dgm:cxn modelId="{2126986B-C55E-46D1-A1CF-9E5B7F0047E2}" type="presOf" srcId="{8D86FFDA-07A5-490F-BB1A-10FEC7BC262C}" destId="{B6E15B22-7349-492F-A2F0-0B678C951D06}" srcOrd="0" destOrd="0" presId="urn:microsoft.com/office/officeart/2005/8/layout/hierarchy3"/>
    <dgm:cxn modelId="{3EEECC6D-B1B3-4549-8E5D-33F26E3D8713}" type="presOf" srcId="{2A2BD468-917C-4388-9466-8198D70DCDD4}" destId="{0D695E75-ACA0-44F4-81BF-6ACA36E16BDA}" srcOrd="0" destOrd="0" presId="urn:microsoft.com/office/officeart/2005/8/layout/hierarchy3"/>
    <dgm:cxn modelId="{27585D4E-D944-493B-9736-58F672A6336D}" type="presOf" srcId="{0F13197C-FB4B-4C8E-8794-B6A85BEDC7BC}" destId="{8AA18079-CBD7-4A2A-94CD-7FB925FD7ECC}" srcOrd="0" destOrd="0" presId="urn:microsoft.com/office/officeart/2005/8/layout/hierarchy3"/>
    <dgm:cxn modelId="{FF650851-8235-4E94-AB0D-C7824DCF392F}" srcId="{3F0B908A-6247-47B2-8EF7-BDA9635089B6}" destId="{D0A79CE6-A54D-4495-934D-703AB51E7D90}" srcOrd="2" destOrd="0" parTransId="{0F13197C-FB4B-4C8E-8794-B6A85BEDC7BC}" sibTransId="{0E1A5A79-6570-47D6-AD39-38BEA505BCFD}"/>
    <dgm:cxn modelId="{CA67F471-A0EE-4BA2-A1EE-021D4AD92A24}" type="presOf" srcId="{8896D968-1A97-4AC5-81D9-DB44EDB6D7E1}" destId="{F37C329C-B3AB-4E1C-A1AD-64C2D1CE671B}" srcOrd="0" destOrd="0" presId="urn:microsoft.com/office/officeart/2005/8/layout/hierarchy3"/>
    <dgm:cxn modelId="{877FCB58-C3E5-4814-9105-11B256C649D8}" srcId="{5E1ACB33-FFDE-4548-952B-916C03C67CA5}" destId="{69B3741A-3609-4573-A35F-5AB7416868F6}" srcOrd="1" destOrd="0" parTransId="{928DC5E3-9052-466A-95F7-E2A1FEC539E8}" sibTransId="{7B89633F-F3DB-4D7C-A15F-86125931D4E4}"/>
    <dgm:cxn modelId="{4897D479-5205-4163-92AA-E2CCF922CF70}" type="presOf" srcId="{8686EC3C-BFA8-4755-A046-5C228FDC381F}" destId="{B92633DB-710B-450C-B8FA-D722E944D554}" srcOrd="0" destOrd="0" presId="urn:microsoft.com/office/officeart/2005/8/layout/hierarchy3"/>
    <dgm:cxn modelId="{B15F697B-0660-43DB-B99A-2987E9BFD069}" type="presOf" srcId="{1167DDDA-7492-458F-ABA3-B28AE34D482C}" destId="{0A284473-FA62-4363-82DC-C3E9AA97809B}" srcOrd="1" destOrd="0" presId="urn:microsoft.com/office/officeart/2005/8/layout/hierarchy3"/>
    <dgm:cxn modelId="{D74C2381-EEA4-474C-ADA5-B3B78339FAF0}" type="presOf" srcId="{65D82402-160A-4E8E-ABF7-A90EC68B7830}" destId="{410174E5-DD03-4579-804B-64AAADE8EF30}" srcOrd="0" destOrd="0" presId="urn:microsoft.com/office/officeart/2005/8/layout/hierarchy3"/>
    <dgm:cxn modelId="{AD742A87-8CE1-4998-BB7A-9CE8615DF71E}" type="presOf" srcId="{928DC5E3-9052-466A-95F7-E2A1FEC539E8}" destId="{6361F5C0-45E9-44B4-A81D-576A734BE003}" srcOrd="0" destOrd="0" presId="urn:microsoft.com/office/officeart/2005/8/layout/hierarchy3"/>
    <dgm:cxn modelId="{47E0BE89-7AE5-492C-AB3D-EC8F222674ED}" srcId="{1167DDDA-7492-458F-ABA3-B28AE34D482C}" destId="{34C7F300-547E-44A1-86EC-E4ABFC775E3F}" srcOrd="1" destOrd="0" parTransId="{B6961811-878B-401A-80BC-60DA027C239B}" sibTransId="{0E0ACF17-97D3-42AE-B30C-1681D677613D}"/>
    <dgm:cxn modelId="{829FDDA7-E1A9-46C7-9F96-2C9CAFA76786}" type="presOf" srcId="{3F0B908A-6247-47B2-8EF7-BDA9635089B6}" destId="{5F4DA107-5857-4CB3-AA51-E8D62E1F8445}" srcOrd="1" destOrd="0" presId="urn:microsoft.com/office/officeart/2005/8/layout/hierarchy3"/>
    <dgm:cxn modelId="{D2C386AF-EB6D-42C9-942A-B6C38F4558B5}" srcId="{D0A3FBD0-A183-4D2E-8F02-A0677D32B928}" destId="{3F0B908A-6247-47B2-8EF7-BDA9635089B6}" srcOrd="2" destOrd="0" parTransId="{593D8BE0-9E30-4B5E-B14C-D6EA88BC0468}" sibTransId="{15E850A4-EA8A-4FB3-BCB5-C640ABFF038B}"/>
    <dgm:cxn modelId="{957BF0AF-B2F9-4D4A-B1D6-0631F56B5164}" srcId="{3F0B908A-6247-47B2-8EF7-BDA9635089B6}" destId="{66C7C2C6-00DD-4F4F-AB27-5B6E1EB50BDD}" srcOrd="0" destOrd="0" parTransId="{FE4019C8-E34C-4A18-949D-6DD83CB90104}" sibTransId="{3FC0EC38-976D-473D-B644-234E6D4DED4E}"/>
    <dgm:cxn modelId="{7D044FB2-3283-43B8-BC6A-0FFE46CA0451}" type="presOf" srcId="{D0A79CE6-A54D-4495-934D-703AB51E7D90}" destId="{643B4B85-8CF1-435C-A5A8-BE327D1DC0F1}" srcOrd="0" destOrd="0" presId="urn:microsoft.com/office/officeart/2005/8/layout/hierarchy3"/>
    <dgm:cxn modelId="{F10248B4-5153-4D12-81CF-A14A69841B27}" srcId="{3F0B908A-6247-47B2-8EF7-BDA9635089B6}" destId="{1BFD123D-03FC-4D14-87FD-B2E4BAF0DF65}" srcOrd="3" destOrd="0" parTransId="{2A2BD468-917C-4388-9466-8198D70DCDD4}" sibTransId="{8B34ACDB-A89F-4639-BA48-950692082AD1}"/>
    <dgm:cxn modelId="{14A4EEC7-7D62-4BC4-A78F-9E6870F799EF}" type="presOf" srcId="{69B3741A-3609-4573-A35F-5AB7416868F6}" destId="{9E6D8C59-A5E5-410F-9915-066F46EC5C41}" srcOrd="0" destOrd="0" presId="urn:microsoft.com/office/officeart/2005/8/layout/hierarchy3"/>
    <dgm:cxn modelId="{411B1CD1-1613-4ACD-879C-FFF908618D8B}" type="presOf" srcId="{1167DDDA-7492-458F-ABA3-B28AE34D482C}" destId="{490DA467-4BD1-472C-8778-23CACAA62FAB}" srcOrd="0" destOrd="0" presId="urn:microsoft.com/office/officeart/2005/8/layout/hierarchy3"/>
    <dgm:cxn modelId="{495756D1-A1B9-481F-AFCE-4E673DA9E298}" type="presOf" srcId="{5E1ACB33-FFDE-4548-952B-916C03C67CA5}" destId="{A386FC3F-D877-4E70-83C3-9E2D351AA0EE}" srcOrd="0" destOrd="0" presId="urn:microsoft.com/office/officeart/2005/8/layout/hierarchy3"/>
    <dgm:cxn modelId="{D12812DD-3CDD-4BB6-A8F3-2513F93ADC67}" type="presOf" srcId="{B33FC635-3AAD-4FED-927A-5C042C8C95CB}" destId="{C18A397B-090A-4026-875A-6CEB22A8ECC1}" srcOrd="0" destOrd="0" presId="urn:microsoft.com/office/officeart/2005/8/layout/hierarchy3"/>
    <dgm:cxn modelId="{14642AE3-FA2E-4269-9D14-0BE9DD75F9A6}" type="presOf" srcId="{3F0B908A-6247-47B2-8EF7-BDA9635089B6}" destId="{688C98C1-47F1-4982-BE4E-6D4D56911330}" srcOrd="0" destOrd="0" presId="urn:microsoft.com/office/officeart/2005/8/layout/hierarchy3"/>
    <dgm:cxn modelId="{5C9F62E4-6EB0-46F7-BEA1-3DA1AF301434}" srcId="{3F0B908A-6247-47B2-8EF7-BDA9635089B6}" destId="{B33FC635-3AAD-4FED-927A-5C042C8C95CB}" srcOrd="1" destOrd="0" parTransId="{B1EF511E-53AD-481B-8272-816A60424AEA}" sibTransId="{FE59CE50-FFD3-4C54-B36A-114F27D757D0}"/>
    <dgm:cxn modelId="{A2F959E6-54DA-40C3-BB17-382530A6F430}" type="presOf" srcId="{5E1ACB33-FFDE-4548-952B-916C03C67CA5}" destId="{165728CC-1AB9-4D4E-8134-2940212BA549}" srcOrd="1" destOrd="0" presId="urn:microsoft.com/office/officeart/2005/8/layout/hierarchy3"/>
    <dgm:cxn modelId="{6E0960EC-8E49-4EFE-865B-18F7F8F1382C}" type="presOf" srcId="{66C7C2C6-00DD-4F4F-AB27-5B6E1EB50BDD}" destId="{A32C7608-3BA2-4242-8490-BA272CD05A06}" srcOrd="0" destOrd="0" presId="urn:microsoft.com/office/officeart/2005/8/layout/hierarchy3"/>
    <dgm:cxn modelId="{9F926CF4-6867-472B-968B-A16B54EC5A03}" type="presOf" srcId="{B1EF511E-53AD-481B-8272-816A60424AEA}" destId="{BE7C9BB5-B39D-457F-B455-96544458CB31}" srcOrd="0" destOrd="0" presId="urn:microsoft.com/office/officeart/2005/8/layout/hierarchy3"/>
    <dgm:cxn modelId="{E8FD77B9-AD6A-4821-951F-B2B5A27DA965}" type="presParOf" srcId="{2E601F98-734E-4FA4-A95C-7D2F864FF31F}" destId="{2EED89FE-40A3-4BF1-AA22-DC5C8654CA70}" srcOrd="0" destOrd="0" presId="urn:microsoft.com/office/officeart/2005/8/layout/hierarchy3"/>
    <dgm:cxn modelId="{4CBE781D-3CDB-47F2-B952-2BD0B68D38C6}" type="presParOf" srcId="{2EED89FE-40A3-4BF1-AA22-DC5C8654CA70}" destId="{9683605E-F0B5-4323-8238-3E1652749365}" srcOrd="0" destOrd="0" presId="urn:microsoft.com/office/officeart/2005/8/layout/hierarchy3"/>
    <dgm:cxn modelId="{8B28439C-0ED1-4AAA-B623-9F221FFCAD4E}" type="presParOf" srcId="{9683605E-F0B5-4323-8238-3E1652749365}" destId="{A386FC3F-D877-4E70-83C3-9E2D351AA0EE}" srcOrd="0" destOrd="0" presId="urn:microsoft.com/office/officeart/2005/8/layout/hierarchy3"/>
    <dgm:cxn modelId="{BFD74638-59A5-4901-87EF-12A1CB11EE30}" type="presParOf" srcId="{9683605E-F0B5-4323-8238-3E1652749365}" destId="{165728CC-1AB9-4D4E-8134-2940212BA549}" srcOrd="1" destOrd="0" presId="urn:microsoft.com/office/officeart/2005/8/layout/hierarchy3"/>
    <dgm:cxn modelId="{82554F17-DA66-444E-82E0-BBEE63BC4BB9}" type="presParOf" srcId="{2EED89FE-40A3-4BF1-AA22-DC5C8654CA70}" destId="{504BF15C-A836-45E9-AE80-3A770F2F52CB}" srcOrd="1" destOrd="0" presId="urn:microsoft.com/office/officeart/2005/8/layout/hierarchy3"/>
    <dgm:cxn modelId="{435B6CF2-CFCD-47C5-8BEE-D6BA147FF7DA}" type="presParOf" srcId="{504BF15C-A836-45E9-AE80-3A770F2F52CB}" destId="{B6E15B22-7349-492F-A2F0-0B678C951D06}" srcOrd="0" destOrd="0" presId="urn:microsoft.com/office/officeart/2005/8/layout/hierarchy3"/>
    <dgm:cxn modelId="{5038AEB7-838C-4C6E-83C8-6D8B9B31A3BE}" type="presParOf" srcId="{504BF15C-A836-45E9-AE80-3A770F2F52CB}" destId="{410174E5-DD03-4579-804B-64AAADE8EF30}" srcOrd="1" destOrd="0" presId="urn:microsoft.com/office/officeart/2005/8/layout/hierarchy3"/>
    <dgm:cxn modelId="{DA616131-0AB8-4F08-8373-5E2A54DBCB66}" type="presParOf" srcId="{504BF15C-A836-45E9-AE80-3A770F2F52CB}" destId="{6361F5C0-45E9-44B4-A81D-576A734BE003}" srcOrd="2" destOrd="0" presId="urn:microsoft.com/office/officeart/2005/8/layout/hierarchy3"/>
    <dgm:cxn modelId="{EB7F2E5C-6874-4DA5-8E81-0D4FA75E6BDB}" type="presParOf" srcId="{504BF15C-A836-45E9-AE80-3A770F2F52CB}" destId="{9E6D8C59-A5E5-410F-9915-066F46EC5C41}" srcOrd="3" destOrd="0" presId="urn:microsoft.com/office/officeart/2005/8/layout/hierarchy3"/>
    <dgm:cxn modelId="{F9D8CC8C-4AA2-47C7-855F-BBE0C1C56F0B}" type="presParOf" srcId="{2E601F98-734E-4FA4-A95C-7D2F864FF31F}" destId="{63B004B0-51E7-4CFD-9283-124881B1B460}" srcOrd="1" destOrd="0" presId="urn:microsoft.com/office/officeart/2005/8/layout/hierarchy3"/>
    <dgm:cxn modelId="{42C502B4-7AC0-4C96-98F2-196F00DEE1AF}" type="presParOf" srcId="{63B004B0-51E7-4CFD-9283-124881B1B460}" destId="{B2CD191D-A146-4CDE-9692-0AB2FD6BF6C1}" srcOrd="0" destOrd="0" presId="urn:microsoft.com/office/officeart/2005/8/layout/hierarchy3"/>
    <dgm:cxn modelId="{7ECA650F-FA47-4AA9-9E8E-9252B8CC6165}" type="presParOf" srcId="{B2CD191D-A146-4CDE-9692-0AB2FD6BF6C1}" destId="{490DA467-4BD1-472C-8778-23CACAA62FAB}" srcOrd="0" destOrd="0" presId="urn:microsoft.com/office/officeart/2005/8/layout/hierarchy3"/>
    <dgm:cxn modelId="{A7966EF1-7AB8-4430-8C34-57592D99ACDE}" type="presParOf" srcId="{B2CD191D-A146-4CDE-9692-0AB2FD6BF6C1}" destId="{0A284473-FA62-4363-82DC-C3E9AA97809B}" srcOrd="1" destOrd="0" presId="urn:microsoft.com/office/officeart/2005/8/layout/hierarchy3"/>
    <dgm:cxn modelId="{AAE7A51B-E8B1-43F3-99AC-07D55AE3BE8A}" type="presParOf" srcId="{63B004B0-51E7-4CFD-9283-124881B1B460}" destId="{9E60260C-7424-466F-8551-E499A585B7A8}" srcOrd="1" destOrd="0" presId="urn:microsoft.com/office/officeart/2005/8/layout/hierarchy3"/>
    <dgm:cxn modelId="{0FD108CD-79CA-4491-87D4-23841CDEA41E}" type="presParOf" srcId="{9E60260C-7424-466F-8551-E499A585B7A8}" destId="{F37C329C-B3AB-4E1C-A1AD-64C2D1CE671B}" srcOrd="0" destOrd="0" presId="urn:microsoft.com/office/officeart/2005/8/layout/hierarchy3"/>
    <dgm:cxn modelId="{750A0A1D-1522-4454-9F97-7F7491539C3C}" type="presParOf" srcId="{9E60260C-7424-466F-8551-E499A585B7A8}" destId="{B92633DB-710B-450C-B8FA-D722E944D554}" srcOrd="1" destOrd="0" presId="urn:microsoft.com/office/officeart/2005/8/layout/hierarchy3"/>
    <dgm:cxn modelId="{BD55EDEB-91A6-432E-9214-FFD36793F08B}" type="presParOf" srcId="{9E60260C-7424-466F-8551-E499A585B7A8}" destId="{4348DA0C-5D19-4B63-8F99-1DF0A88B9F9B}" srcOrd="2" destOrd="0" presId="urn:microsoft.com/office/officeart/2005/8/layout/hierarchy3"/>
    <dgm:cxn modelId="{578A8F79-A2E3-4E21-9D40-114C3A87768A}" type="presParOf" srcId="{9E60260C-7424-466F-8551-E499A585B7A8}" destId="{1C0201CC-44FE-493E-9C1B-DAA080022A86}" srcOrd="3" destOrd="0" presId="urn:microsoft.com/office/officeart/2005/8/layout/hierarchy3"/>
    <dgm:cxn modelId="{EC7C8849-F007-426C-8D32-5853958F21E0}" type="presParOf" srcId="{2E601F98-734E-4FA4-A95C-7D2F864FF31F}" destId="{C58D0EFD-FA73-4FBF-8F72-F921670869C6}" srcOrd="2" destOrd="0" presId="urn:microsoft.com/office/officeart/2005/8/layout/hierarchy3"/>
    <dgm:cxn modelId="{43BF7BC3-3E6D-48DC-931F-9229E05B729D}" type="presParOf" srcId="{C58D0EFD-FA73-4FBF-8F72-F921670869C6}" destId="{9F0FE915-E24E-4A68-B213-F50C71003A49}" srcOrd="0" destOrd="0" presId="urn:microsoft.com/office/officeart/2005/8/layout/hierarchy3"/>
    <dgm:cxn modelId="{96EA18A7-141D-40DC-B6DD-A962876FB4A1}" type="presParOf" srcId="{9F0FE915-E24E-4A68-B213-F50C71003A49}" destId="{688C98C1-47F1-4982-BE4E-6D4D56911330}" srcOrd="0" destOrd="0" presId="urn:microsoft.com/office/officeart/2005/8/layout/hierarchy3"/>
    <dgm:cxn modelId="{ECDC674D-72BA-4F2F-862A-9EBA35892DA8}" type="presParOf" srcId="{9F0FE915-E24E-4A68-B213-F50C71003A49}" destId="{5F4DA107-5857-4CB3-AA51-E8D62E1F8445}" srcOrd="1" destOrd="0" presId="urn:microsoft.com/office/officeart/2005/8/layout/hierarchy3"/>
    <dgm:cxn modelId="{58026E5A-CDB5-4A40-B449-4C6C304B82F5}" type="presParOf" srcId="{C58D0EFD-FA73-4FBF-8F72-F921670869C6}" destId="{96433854-3539-4F59-898F-16B352E55E81}" srcOrd="1" destOrd="0" presId="urn:microsoft.com/office/officeart/2005/8/layout/hierarchy3"/>
    <dgm:cxn modelId="{6FAC2AB4-9BE2-4713-B45E-86A196C96353}" type="presParOf" srcId="{96433854-3539-4F59-898F-16B352E55E81}" destId="{14080851-387F-4050-9362-301DC8EDFB21}" srcOrd="0" destOrd="0" presId="urn:microsoft.com/office/officeart/2005/8/layout/hierarchy3"/>
    <dgm:cxn modelId="{A3EA5B29-BD6E-4637-9EEF-D876912238FB}" type="presParOf" srcId="{96433854-3539-4F59-898F-16B352E55E81}" destId="{A32C7608-3BA2-4242-8490-BA272CD05A06}" srcOrd="1" destOrd="0" presId="urn:microsoft.com/office/officeart/2005/8/layout/hierarchy3"/>
    <dgm:cxn modelId="{02D13375-5B18-4FA0-BA74-74610E6FF854}" type="presParOf" srcId="{96433854-3539-4F59-898F-16B352E55E81}" destId="{BE7C9BB5-B39D-457F-B455-96544458CB31}" srcOrd="2" destOrd="0" presId="urn:microsoft.com/office/officeart/2005/8/layout/hierarchy3"/>
    <dgm:cxn modelId="{A1F2ADD6-AD9F-4633-ABA1-8C47507E895B}" type="presParOf" srcId="{96433854-3539-4F59-898F-16B352E55E81}" destId="{C18A397B-090A-4026-875A-6CEB22A8ECC1}" srcOrd="3" destOrd="0" presId="urn:microsoft.com/office/officeart/2005/8/layout/hierarchy3"/>
    <dgm:cxn modelId="{E2ECBA5D-03FC-4755-BA21-E7CB3255312C}" type="presParOf" srcId="{96433854-3539-4F59-898F-16B352E55E81}" destId="{8AA18079-CBD7-4A2A-94CD-7FB925FD7ECC}" srcOrd="4" destOrd="0" presId="urn:microsoft.com/office/officeart/2005/8/layout/hierarchy3"/>
    <dgm:cxn modelId="{D8ADF61A-BF56-4294-9D6C-7CC1C9A25290}" type="presParOf" srcId="{96433854-3539-4F59-898F-16B352E55E81}" destId="{643B4B85-8CF1-435C-A5A8-BE327D1DC0F1}" srcOrd="5" destOrd="0" presId="urn:microsoft.com/office/officeart/2005/8/layout/hierarchy3"/>
    <dgm:cxn modelId="{29149C80-1543-4D8D-80F3-364866690752}" type="presParOf" srcId="{96433854-3539-4F59-898F-16B352E55E81}" destId="{0D695E75-ACA0-44F4-81BF-6ACA36E16BDA}" srcOrd="6" destOrd="0" presId="urn:microsoft.com/office/officeart/2005/8/layout/hierarchy3"/>
    <dgm:cxn modelId="{C07EF75E-B6C6-4119-B86D-863E3A11E707}" type="presParOf" srcId="{96433854-3539-4F59-898F-16B352E55E81}" destId="{966F6588-AF44-4B13-8FCB-57676080700A}" srcOrd="7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86FC3F-D877-4E70-83C3-9E2D351AA0EE}">
      <dsp:nvSpPr>
        <dsp:cNvPr id="0" name=""/>
        <dsp:cNvSpPr/>
      </dsp:nvSpPr>
      <dsp:spPr>
        <a:xfrm>
          <a:off x="871478" y="2554"/>
          <a:ext cx="2005130" cy="100256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Players</a:t>
          </a:r>
          <a:endParaRPr lang="en-GB" sz="2700" kern="1200" dirty="0"/>
        </a:p>
      </dsp:txBody>
      <dsp:txXfrm>
        <a:off x="900842" y="31918"/>
        <a:ext cx="1946402" cy="943837"/>
      </dsp:txXfrm>
    </dsp:sp>
    <dsp:sp modelId="{B6E15B22-7349-492F-A2F0-0B678C951D06}">
      <dsp:nvSpPr>
        <dsp:cNvPr id="0" name=""/>
        <dsp:cNvSpPr/>
      </dsp:nvSpPr>
      <dsp:spPr>
        <a:xfrm>
          <a:off x="1071991" y="1005119"/>
          <a:ext cx="200500" cy="7519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51923"/>
              </a:lnTo>
              <a:lnTo>
                <a:pt x="200500" y="751923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0174E5-DD03-4579-804B-64AAADE8EF30}">
      <dsp:nvSpPr>
        <dsp:cNvPr id="0" name=""/>
        <dsp:cNvSpPr/>
      </dsp:nvSpPr>
      <dsp:spPr>
        <a:xfrm>
          <a:off x="1272492" y="1255760"/>
          <a:ext cx="1604104" cy="10025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Jumper</a:t>
          </a:r>
          <a:endParaRPr lang="en-GB" sz="2700" kern="1200" dirty="0"/>
        </a:p>
      </dsp:txBody>
      <dsp:txXfrm>
        <a:off x="1301856" y="1285124"/>
        <a:ext cx="1545376" cy="943837"/>
      </dsp:txXfrm>
    </dsp:sp>
    <dsp:sp modelId="{6361F5C0-45E9-44B4-A81D-576A734BE003}">
      <dsp:nvSpPr>
        <dsp:cNvPr id="0" name=""/>
        <dsp:cNvSpPr/>
      </dsp:nvSpPr>
      <dsp:spPr>
        <a:xfrm>
          <a:off x="1071991" y="1005119"/>
          <a:ext cx="200500" cy="20051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05130"/>
              </a:lnTo>
              <a:lnTo>
                <a:pt x="200500" y="200513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6D8C59-A5E5-410F-9915-066F46EC5C41}">
      <dsp:nvSpPr>
        <dsp:cNvPr id="0" name=""/>
        <dsp:cNvSpPr/>
      </dsp:nvSpPr>
      <dsp:spPr>
        <a:xfrm>
          <a:off x="1272492" y="2508966"/>
          <a:ext cx="1604104" cy="10025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965506"/>
              <a:satOff val="-2488"/>
              <a:lumOff val="-168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Pusher</a:t>
          </a:r>
          <a:endParaRPr lang="en-GB" sz="2700" kern="1200" dirty="0"/>
        </a:p>
      </dsp:txBody>
      <dsp:txXfrm>
        <a:off x="1301856" y="2538330"/>
        <a:ext cx="1545376" cy="943837"/>
      </dsp:txXfrm>
    </dsp:sp>
    <dsp:sp modelId="{490DA467-4BD1-472C-8778-23CACAA62FAB}">
      <dsp:nvSpPr>
        <dsp:cNvPr id="0" name=""/>
        <dsp:cNvSpPr/>
      </dsp:nvSpPr>
      <dsp:spPr>
        <a:xfrm>
          <a:off x="4141505" y="2554"/>
          <a:ext cx="2005130" cy="1002565"/>
        </a:xfrm>
        <a:prstGeom prst="roundRect">
          <a:avLst>
            <a:gd name="adj" fmla="val 10000"/>
          </a:avLst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Enemies</a:t>
          </a:r>
          <a:endParaRPr lang="en-GB" sz="2700" kern="1200" dirty="0"/>
        </a:p>
      </dsp:txBody>
      <dsp:txXfrm>
        <a:off x="4170869" y="31918"/>
        <a:ext cx="1946402" cy="943837"/>
      </dsp:txXfrm>
    </dsp:sp>
    <dsp:sp modelId="{F37C329C-B3AB-4E1C-A1AD-64C2D1CE671B}">
      <dsp:nvSpPr>
        <dsp:cNvPr id="0" name=""/>
        <dsp:cNvSpPr/>
      </dsp:nvSpPr>
      <dsp:spPr>
        <a:xfrm>
          <a:off x="4342018" y="1005119"/>
          <a:ext cx="200376" cy="7519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51923"/>
              </a:lnTo>
              <a:lnTo>
                <a:pt x="200376" y="751923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2633DB-710B-450C-B8FA-D722E944D554}">
      <dsp:nvSpPr>
        <dsp:cNvPr id="0" name=""/>
        <dsp:cNvSpPr/>
      </dsp:nvSpPr>
      <dsp:spPr>
        <a:xfrm>
          <a:off x="4542394" y="1255760"/>
          <a:ext cx="1604104" cy="10025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1931012"/>
              <a:satOff val="-4977"/>
              <a:lumOff val="-33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Conjurer</a:t>
          </a:r>
          <a:endParaRPr lang="en-GB" sz="2700" kern="1200" dirty="0"/>
        </a:p>
      </dsp:txBody>
      <dsp:txXfrm>
        <a:off x="4571758" y="1285124"/>
        <a:ext cx="1545376" cy="943837"/>
      </dsp:txXfrm>
    </dsp:sp>
    <dsp:sp modelId="{4348DA0C-5D19-4B63-8F99-1DF0A88B9F9B}">
      <dsp:nvSpPr>
        <dsp:cNvPr id="0" name=""/>
        <dsp:cNvSpPr/>
      </dsp:nvSpPr>
      <dsp:spPr>
        <a:xfrm>
          <a:off x="4342018" y="1005119"/>
          <a:ext cx="200376" cy="20051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05130"/>
              </a:lnTo>
              <a:lnTo>
                <a:pt x="200376" y="200513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0201CC-44FE-493E-9C1B-DAA080022A86}">
      <dsp:nvSpPr>
        <dsp:cNvPr id="0" name=""/>
        <dsp:cNvSpPr/>
      </dsp:nvSpPr>
      <dsp:spPr>
        <a:xfrm>
          <a:off x="4542394" y="2508966"/>
          <a:ext cx="1604104" cy="10025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896518"/>
              <a:satOff val="-7465"/>
              <a:lumOff val="-504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Ranger</a:t>
          </a:r>
          <a:endParaRPr lang="en-GB" sz="2700" kern="1200" dirty="0"/>
        </a:p>
      </dsp:txBody>
      <dsp:txXfrm>
        <a:off x="4571758" y="2538330"/>
        <a:ext cx="1545376" cy="943837"/>
      </dsp:txXfrm>
    </dsp:sp>
    <dsp:sp modelId="{688C98C1-47F1-4982-BE4E-6D4D56911330}">
      <dsp:nvSpPr>
        <dsp:cNvPr id="0" name=""/>
        <dsp:cNvSpPr/>
      </dsp:nvSpPr>
      <dsp:spPr>
        <a:xfrm>
          <a:off x="7420875" y="9421"/>
          <a:ext cx="2005130" cy="1002565"/>
        </a:xfrm>
        <a:prstGeom prst="roundRect">
          <a:avLst>
            <a:gd name="adj" fmla="val 1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Environment</a:t>
          </a:r>
          <a:endParaRPr lang="en-GB" sz="2700" kern="1200" dirty="0"/>
        </a:p>
      </dsp:txBody>
      <dsp:txXfrm>
        <a:off x="7450239" y="38785"/>
        <a:ext cx="1946402" cy="943837"/>
      </dsp:txXfrm>
    </dsp:sp>
    <dsp:sp modelId="{14080851-387F-4050-9362-301DC8EDFB21}">
      <dsp:nvSpPr>
        <dsp:cNvPr id="0" name=""/>
        <dsp:cNvSpPr/>
      </dsp:nvSpPr>
      <dsp:spPr>
        <a:xfrm>
          <a:off x="7621388" y="1011987"/>
          <a:ext cx="200500" cy="7356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5632"/>
              </a:lnTo>
              <a:lnTo>
                <a:pt x="200500" y="735632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2C7608-3BA2-4242-8490-BA272CD05A06}">
      <dsp:nvSpPr>
        <dsp:cNvPr id="0" name=""/>
        <dsp:cNvSpPr/>
      </dsp:nvSpPr>
      <dsp:spPr>
        <a:xfrm>
          <a:off x="7821889" y="1246336"/>
          <a:ext cx="1604104" cy="10025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862025"/>
              <a:satOff val="-9954"/>
              <a:lumOff val="-672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Maze</a:t>
          </a:r>
          <a:endParaRPr lang="en-GB" sz="2700" kern="1200" dirty="0"/>
        </a:p>
      </dsp:txBody>
      <dsp:txXfrm>
        <a:off x="7851253" y="1275700"/>
        <a:ext cx="1545376" cy="943837"/>
      </dsp:txXfrm>
    </dsp:sp>
    <dsp:sp modelId="{BE7C9BB5-B39D-457F-B455-96544458CB31}">
      <dsp:nvSpPr>
        <dsp:cNvPr id="0" name=""/>
        <dsp:cNvSpPr/>
      </dsp:nvSpPr>
      <dsp:spPr>
        <a:xfrm>
          <a:off x="7621388" y="1011987"/>
          <a:ext cx="200500" cy="19888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88838"/>
              </a:lnTo>
              <a:lnTo>
                <a:pt x="200500" y="1988838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8A397B-090A-4026-875A-6CEB22A8ECC1}">
      <dsp:nvSpPr>
        <dsp:cNvPr id="0" name=""/>
        <dsp:cNvSpPr/>
      </dsp:nvSpPr>
      <dsp:spPr>
        <a:xfrm>
          <a:off x="7821889" y="2499542"/>
          <a:ext cx="1604104" cy="10025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827531"/>
              <a:satOff val="-12442"/>
              <a:lumOff val="-840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Traps</a:t>
          </a:r>
          <a:endParaRPr lang="en-GB" sz="2700" kern="1200" dirty="0"/>
        </a:p>
      </dsp:txBody>
      <dsp:txXfrm>
        <a:off x="7851253" y="2528906"/>
        <a:ext cx="1545376" cy="943837"/>
      </dsp:txXfrm>
    </dsp:sp>
    <dsp:sp modelId="{8AA18079-CBD7-4A2A-94CD-7FB925FD7ECC}">
      <dsp:nvSpPr>
        <dsp:cNvPr id="0" name=""/>
        <dsp:cNvSpPr/>
      </dsp:nvSpPr>
      <dsp:spPr>
        <a:xfrm>
          <a:off x="7621388" y="1011987"/>
          <a:ext cx="200500" cy="32420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42044"/>
              </a:lnTo>
              <a:lnTo>
                <a:pt x="200500" y="3242044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3B4B85-8CF1-435C-A5A8-BE327D1DC0F1}">
      <dsp:nvSpPr>
        <dsp:cNvPr id="0" name=""/>
        <dsp:cNvSpPr/>
      </dsp:nvSpPr>
      <dsp:spPr>
        <a:xfrm>
          <a:off x="7821889" y="3752749"/>
          <a:ext cx="1604104" cy="10025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5793037"/>
              <a:satOff val="-14931"/>
              <a:lumOff val="-100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 err="1"/>
            <a:t>PowerUps</a:t>
          </a:r>
          <a:endParaRPr lang="en-GB" sz="2700" kern="1200" dirty="0"/>
        </a:p>
      </dsp:txBody>
      <dsp:txXfrm>
        <a:off x="7851253" y="3782113"/>
        <a:ext cx="1545376" cy="943837"/>
      </dsp:txXfrm>
    </dsp:sp>
    <dsp:sp modelId="{0D695E75-ACA0-44F4-81BF-6ACA36E16BDA}">
      <dsp:nvSpPr>
        <dsp:cNvPr id="0" name=""/>
        <dsp:cNvSpPr/>
      </dsp:nvSpPr>
      <dsp:spPr>
        <a:xfrm>
          <a:off x="7621388" y="1011987"/>
          <a:ext cx="200500" cy="449525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95250"/>
              </a:lnTo>
              <a:lnTo>
                <a:pt x="200500" y="449525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6F6588-AF44-4B13-8FCB-57676080700A}">
      <dsp:nvSpPr>
        <dsp:cNvPr id="0" name=""/>
        <dsp:cNvSpPr/>
      </dsp:nvSpPr>
      <dsp:spPr>
        <a:xfrm>
          <a:off x="7821889" y="5005955"/>
          <a:ext cx="1604104" cy="10025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Obstacles puzzle</a:t>
          </a:r>
          <a:endParaRPr lang="en-GB" sz="2700" kern="1200" dirty="0"/>
        </a:p>
      </dsp:txBody>
      <dsp:txXfrm>
        <a:off x="7851253" y="5035319"/>
        <a:ext cx="1545376" cy="9438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jpg>
</file>

<file path=ppt/media/image4.jp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982A9-86A3-4F42-8059-7F4A127DE8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529132-9B0E-4FD4-BD8A-FF46D36962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DA1DFF-7BE6-492E-9DC3-307E1691F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7C69F9-B3FF-4B84-AEB6-3C1767913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B278D-0814-442A-82C9-714499D18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2721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F18B6-A7E1-4FEB-81A5-E7C8C358E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7B2CD3-ACCE-42A9-8302-5130081B65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5535B8-4F46-40CF-9BBE-955F8897C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F0907-6DDF-48E2-AEEE-91F4968BF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9A79FD-E41B-4AC8-9BB5-065C0408B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4999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121E32-4123-4EAD-BBB6-11B866B60B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2433C5-0EA0-4BF6-B58B-3D71EC805E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F01180-F27A-4883-BFCE-3ABAEEBB5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F53E75-C352-4EF5-948D-51C2E3F2C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766B8A-F0A1-4018-A773-B9506BF43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72387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35742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52328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7719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31053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56277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34804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53419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4920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2D979-318C-4026-822C-E8E171F14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0F596-E6F5-4846-AE9F-AE65EAC1E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DCA44-9577-4A99-9AA4-4879CDD75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0E4AE-B56A-4F72-ADDF-B0955C435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4AB9C-6B75-4B0A-878A-56EE54BC8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77858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53206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60607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1031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C9DB8-D74F-41D1-A6E3-5ABA56E19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80FF99-3421-4FCC-8975-F3FF4DC05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44B16F-81B6-49C2-89A5-8FC17BF20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FCE226-0D86-4E51-B5BB-F09E00ACA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7A0F5-DA61-4144-A037-094589EBA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8605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46A0C-3970-4FAE-8E0F-717663CCF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0FEE1-B008-4C73-B6E3-21ABC43CF1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2ECA3E-A0BD-431A-A9B2-7C11EB0EF4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2D6D16-41ED-41C1-9FD3-B8459E7FD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81C6E1-8FEE-4DCC-B7F8-17C0F9F8C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AFBD59-3EDE-4270-8B39-B87BA4E9F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2259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5877B-E9FB-465C-AE32-3BF55932A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987135-DB33-4DD7-9397-E664A1A67A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FAD8B6-CA69-4C50-9D5C-AC059C9265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409E8F-57BC-4DA4-932F-46DFAE481F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F227F0-F3AD-4C3A-8BD3-72685707FF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9202B1-DFB1-499C-9968-C449AB226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BD15A7-1504-4CE8-B314-03138F739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5919E7-ADAB-44C5-90AB-3E9D7A3E3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1943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EED54-8813-4EDD-9D3F-9A0E06207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744751-08DA-487E-8E5C-F91A8123D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432784-0578-48C7-A621-E406FF192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9B3729-A8B1-43EE-8884-B71771621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3616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26C94E-B8FC-4127-8823-4E3AFD64C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799EF6-04BC-48B4-945C-44551103E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E04C7F-435D-420D-9E00-100D94A66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7240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E2E6E-7936-4DE5-A4F2-0FB6C20BE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86007-EBB5-4868-AE07-8CCC08C9B0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9EE4E8-6510-4AA6-BFAF-AC75CCA49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72CF07-1630-4556-B8BB-EA9503FBD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42C58C-7A2A-4A5C-A422-C53F46E8F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D9B87D-5D02-449A-BD11-1671B3BFB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8023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95C59-386B-499E-9181-7500B172C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769083-168B-4790-8B16-5FD692887A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682DB1-DEA7-4AAD-A093-B127ADF89E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729252-3B5C-4E02-A3E9-60739F34C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82038B-99C2-49A4-A9E3-B410C7E97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F789D4-FBAD-4187-9CF4-8220B1117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3286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631FF6-0C07-4A62-99B4-63AA27718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CC2C11-ADA3-4C0E-B60A-718B46F572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59A755-1EA7-49DF-9BBB-3220D89624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F0E6A-2A48-4A94-B151-E87847C7B4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F9903-83E0-4873-90F5-FD30F6CE59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2630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  <p:sldLayoutId id="2147483935" r:id="rId5"/>
    <p:sldLayoutId id="2147483936" r:id="rId6"/>
    <p:sldLayoutId id="2147483937" r:id="rId7"/>
    <p:sldLayoutId id="2147483938" r:id="rId8"/>
    <p:sldLayoutId id="2147483939" r:id="rId9"/>
    <p:sldLayoutId id="2147483940" r:id="rId10"/>
    <p:sldLayoutId id="214748394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9FDD967-D14D-4B35-B48A-52D068CE89F7}" type="datetimeFigureOut">
              <a:rPr lang="en-GB" smtClean="0"/>
              <a:t>07/11/2019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8A9C198-12FB-4356-B9C7-3054ED393B75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8911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3" r:id="rId1"/>
    <p:sldLayoutId id="2147483944" r:id="rId2"/>
    <p:sldLayoutId id="2147483945" r:id="rId3"/>
    <p:sldLayoutId id="2147483946" r:id="rId4"/>
    <p:sldLayoutId id="2147483947" r:id="rId5"/>
    <p:sldLayoutId id="2147483948" r:id="rId6"/>
    <p:sldLayoutId id="2147483949" r:id="rId7"/>
    <p:sldLayoutId id="2147483950" r:id="rId8"/>
    <p:sldLayoutId id="2147483951" r:id="rId9"/>
    <p:sldLayoutId id="2147483952" r:id="rId10"/>
    <p:sldLayoutId id="214748395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F316C67E-090B-499D-9530-7D7429D3D653}"/>
              </a:ext>
            </a:extLst>
          </p:cNvPr>
          <p:cNvSpPr txBox="1">
            <a:spLocks/>
          </p:cNvSpPr>
          <p:nvPr/>
        </p:nvSpPr>
        <p:spPr>
          <a:xfrm>
            <a:off x="4043933" y="1402395"/>
            <a:ext cx="4104133" cy="90099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7200" dirty="0">
                <a:ln w="3175" cmpd="sng">
                  <a:noFill/>
                </a:ln>
              </a:rPr>
              <a:t>Game </a:t>
            </a:r>
            <a:r>
              <a:rPr lang="en-US" sz="7200" dirty="0" err="1">
                <a:ln w="3175" cmpd="sng">
                  <a:noFill/>
                </a:ln>
              </a:rPr>
              <a:t>BlobBlob</a:t>
            </a:r>
            <a:endParaRPr lang="en-US" sz="7200" dirty="0">
              <a:ln w="3175" cmpd="sng">
                <a:noFill/>
              </a:ln>
            </a:endParaRP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CC5CD96C-3D2E-4271-999C-3F04DD686A23}"/>
              </a:ext>
            </a:extLst>
          </p:cNvPr>
          <p:cNvSpPr txBox="1">
            <a:spLocks/>
          </p:cNvSpPr>
          <p:nvPr/>
        </p:nvSpPr>
        <p:spPr>
          <a:xfrm>
            <a:off x="4123502" y="3354146"/>
            <a:ext cx="4104132" cy="90099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dirty="0">
                <a:ln w="3175" cmpd="sng">
                  <a:noFill/>
                </a:ln>
              </a:rPr>
              <a:t>By Vlad Mihai Vasile</a:t>
            </a:r>
            <a:endParaRPr lang="en-US" sz="5400" dirty="0">
              <a:ln w="3175" cmpd="sng">
                <a:noFill/>
              </a:ln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B754D46A-6BFC-4064-9C7E-FC2769143E16}"/>
              </a:ext>
            </a:extLst>
          </p:cNvPr>
          <p:cNvSpPr txBox="1">
            <a:spLocks/>
          </p:cNvSpPr>
          <p:nvPr/>
        </p:nvSpPr>
        <p:spPr>
          <a:xfrm>
            <a:off x="3378783" y="5305897"/>
            <a:ext cx="5906619" cy="103616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dirty="0">
                <a:ln w="3175" cmpd="sng">
                  <a:noFill/>
                </a:ln>
              </a:rPr>
              <a:t>Supervisor – Steve Pettifer</a:t>
            </a:r>
          </a:p>
        </p:txBody>
      </p:sp>
    </p:spTree>
    <p:extLst>
      <p:ext uri="{BB962C8B-B14F-4D97-AF65-F5344CB8AC3E}">
        <p14:creationId xmlns:p14="http://schemas.microsoft.com/office/powerpoint/2010/main" val="814650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926C4FC-8B0B-4288-80AC-84A60432C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4032" y="1731523"/>
            <a:ext cx="6883935" cy="250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195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58BF8B-F742-4AEF-9DA1-2A514F2ED9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319" y="916020"/>
            <a:ext cx="9452042" cy="472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860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4862A2-AE5F-4F0D-94B4-EC8B42AB29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452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B318BCEA-222D-4161-9F0F-2AF87499A5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38838830"/>
              </p:ext>
            </p:extLst>
          </p:nvPr>
        </p:nvGraphicFramePr>
        <p:xfrm>
          <a:off x="741312" y="333167"/>
          <a:ext cx="11174167" cy="60204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4147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19-11-06 23-23-18">
            <a:hlinkClick r:id="" action="ppaction://media"/>
            <a:extLst>
              <a:ext uri="{FF2B5EF4-FFF2-40B4-BE49-F238E27FC236}">
                <a16:creationId xmlns:a16="http://schemas.microsoft.com/office/drawing/2014/main" id="{79E89080-E3AD-4C37-8ECF-41536E7A0BC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9876" y="0"/>
            <a:ext cx="11114202" cy="6370638"/>
          </a:xfrm>
        </p:spPr>
      </p:pic>
    </p:spTree>
    <p:extLst>
      <p:ext uri="{BB962C8B-B14F-4D97-AF65-F5344CB8AC3E}">
        <p14:creationId xmlns:p14="http://schemas.microsoft.com/office/powerpoint/2010/main" val="3222517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627F8-8B6A-4D19-B98B-D58506D9E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D4A40-8E9E-4CF3-8797-E408EBD53E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Expected Goal</a:t>
            </a:r>
          </a:p>
          <a:p>
            <a:pPr lvl="1"/>
            <a:r>
              <a:rPr lang="en-US" dirty="0"/>
              <a:t>Ensure </a:t>
            </a:r>
            <a:r>
              <a:rPr lang="en-US" b="1" dirty="0"/>
              <a:t>MVP</a:t>
            </a:r>
            <a:r>
              <a:rPr lang="en-US" dirty="0"/>
              <a:t> (by Christmas Break)</a:t>
            </a:r>
          </a:p>
          <a:p>
            <a:pPr lvl="2"/>
            <a:r>
              <a:rPr lang="en-GB" dirty="0"/>
              <a:t>2 characters working properly, 2 types of enemies (C &amp; R), 2 types of power-ups (Shield, Heal)</a:t>
            </a:r>
          </a:p>
          <a:p>
            <a:pPr lvl="1"/>
            <a:r>
              <a:rPr lang="en-GB" dirty="0"/>
              <a:t>Add 3 more types of enemies (first 3 weeks </a:t>
            </a:r>
            <a:r>
              <a:rPr lang="en-GB" dirty="0" err="1"/>
              <a:t>sem</a:t>
            </a:r>
            <a:r>
              <a:rPr lang="en-GB" dirty="0"/>
              <a:t> 2),  Obstacles Puzzle (4</a:t>
            </a:r>
            <a:r>
              <a:rPr lang="en-GB" baseline="30000" dirty="0"/>
              <a:t>th</a:t>
            </a:r>
            <a:r>
              <a:rPr lang="en-GB" dirty="0"/>
              <a:t> week sem2), remaining time for additional testing, tweaks and wrapping up</a:t>
            </a:r>
          </a:p>
          <a:p>
            <a:pPr lvl="1"/>
            <a:endParaRPr lang="en-GB" dirty="0"/>
          </a:p>
          <a:p>
            <a:r>
              <a:rPr lang="en-GB" dirty="0"/>
              <a:t>Stretch Goals</a:t>
            </a:r>
          </a:p>
          <a:p>
            <a:pPr lvl="1"/>
            <a:r>
              <a:rPr lang="en-GB" dirty="0"/>
              <a:t>More types of enemies/power-ups to increase complexity</a:t>
            </a:r>
          </a:p>
          <a:p>
            <a:pPr lvl="1"/>
            <a:r>
              <a:rPr lang="en-GB" dirty="0"/>
              <a:t>Add more levels</a:t>
            </a:r>
          </a:p>
          <a:p>
            <a:pPr lvl="1"/>
            <a:r>
              <a:rPr lang="en-GB" dirty="0"/>
              <a:t>Improve quality of VFX and SFX</a:t>
            </a:r>
          </a:p>
        </p:txBody>
      </p:sp>
    </p:spTree>
    <p:extLst>
      <p:ext uri="{BB962C8B-B14F-4D97-AF65-F5344CB8AC3E}">
        <p14:creationId xmlns:p14="http://schemas.microsoft.com/office/powerpoint/2010/main" val="1854327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750868F-696D-4B94-A8C9-4404A6CB5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4739" y="0"/>
            <a:ext cx="8446021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DF32BCE-AD00-4CD5-9360-AAC312949475}"/>
              </a:ext>
            </a:extLst>
          </p:cNvPr>
          <p:cNvSpPr/>
          <p:nvPr/>
        </p:nvSpPr>
        <p:spPr>
          <a:xfrm>
            <a:off x="1955478" y="5229768"/>
            <a:ext cx="828105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Come join the </a:t>
            </a:r>
            <a:r>
              <a:rPr lang="en-US" sz="5400" b="1" cap="none" spc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TicTac</a:t>
            </a:r>
            <a:r>
              <a:rPr lang="en-US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Army!</a:t>
            </a:r>
          </a:p>
        </p:txBody>
      </p:sp>
    </p:spTree>
    <p:extLst>
      <p:ext uri="{BB962C8B-B14F-4D97-AF65-F5344CB8AC3E}">
        <p14:creationId xmlns:p14="http://schemas.microsoft.com/office/powerpoint/2010/main" val="23959485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293</TotalTime>
  <Words>111</Words>
  <Application>Microsoft Office PowerPoint</Application>
  <PresentationFormat>Widescreen</PresentationFormat>
  <Paragraphs>25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Planning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Vlad Vasile</dc:creator>
  <cp:lastModifiedBy>Vlad Vasile</cp:lastModifiedBy>
  <cp:revision>16</cp:revision>
  <dcterms:created xsi:type="dcterms:W3CDTF">2019-11-06T23:33:54Z</dcterms:created>
  <dcterms:modified xsi:type="dcterms:W3CDTF">2019-11-07T21:22:41Z</dcterms:modified>
</cp:coreProperties>
</file>